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Julius Caesar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the beginning of the play,</a:t>
            </a:r>
          </a:p>
          <a:p>
            <a:pPr marL="0" indent="0">
              <a:buNone/>
            </a:pPr>
            <a:r>
              <a:rPr lang="en-US" dirty="0" smtClean="0"/>
              <a:t>Flavius and </a:t>
            </a:r>
            <a:r>
              <a:rPr lang="en-US" dirty="0" err="1" smtClean="0"/>
              <a:t>Marullus</a:t>
            </a:r>
            <a:r>
              <a:rPr lang="en-US" dirty="0" smtClean="0"/>
              <a:t> order </a:t>
            </a:r>
          </a:p>
          <a:p>
            <a:pPr marL="0" indent="0">
              <a:buNone/>
            </a:pPr>
            <a:r>
              <a:rPr lang="en-US" dirty="0" smtClean="0"/>
              <a:t>the commoners to disrobe</a:t>
            </a:r>
          </a:p>
          <a:p>
            <a:pPr marL="0" indent="0">
              <a:buNone/>
            </a:pPr>
            <a:r>
              <a:rPr lang="en-US" dirty="0" smtClean="0"/>
              <a:t>the statues of Caesar so he </a:t>
            </a:r>
          </a:p>
          <a:p>
            <a:pPr marL="0" indent="0">
              <a:buNone/>
            </a:pPr>
            <a:r>
              <a:rPr lang="en-US" dirty="0" smtClean="0"/>
              <a:t>will not become even more</a:t>
            </a:r>
          </a:p>
          <a:p>
            <a:pPr marL="0" indent="0">
              <a:buNone/>
            </a:pPr>
            <a:r>
              <a:rPr lang="en-US" dirty="0" smtClean="0"/>
              <a:t> popular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False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645" y="2119257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7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Flavius and </a:t>
            </a:r>
            <a:r>
              <a:rPr lang="en-US" dirty="0" err="1" smtClean="0"/>
              <a:t>Marullus</a:t>
            </a:r>
            <a:r>
              <a:rPr lang="en-US" dirty="0" smtClean="0"/>
              <a:t> are sentenced to die for their part in opposing Caesar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1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	Caesar loved and 				trusted </a:t>
            </a:r>
            <a:r>
              <a:rPr lang="en-US" dirty="0" smtClean="0"/>
              <a:t>Brutus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True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16" y="1349426"/>
            <a:ext cx="4184586" cy="44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288" b="9288"/>
          <a:stretch>
            <a:fillRect/>
          </a:stretch>
        </p:blipFill>
        <p:spPr>
          <a:xfrm>
            <a:off x="1463041" y="3239045"/>
            <a:ext cx="4271036" cy="2484023"/>
          </a:xfrm>
        </p:spPr>
      </p:pic>
      <p:sp>
        <p:nvSpPr>
          <p:cNvPr id="5" name="TextBox 4"/>
          <p:cNvSpPr txBox="1"/>
          <p:nvPr/>
        </p:nvSpPr>
        <p:spPr>
          <a:xfrm>
            <a:off x="1341449" y="2311565"/>
            <a:ext cx="6585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Cassius wrote letters in different styles as if from citizens to</a:t>
            </a:r>
          </a:p>
          <a:p>
            <a:r>
              <a:rPr lang="en-US" sz="2000" dirty="0" smtClean="0"/>
              <a:t> persuade Brutus to join the conspiracy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458688" y="3903368"/>
            <a:ext cx="60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7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Antony brought Caesar’s will to the funeral but chose not to read it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3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Marc Antony created a new triumvirate which included himself, </a:t>
            </a:r>
            <a:r>
              <a:rPr lang="en-US" dirty="0" err="1" smtClean="0"/>
              <a:t>Octavius</a:t>
            </a:r>
            <a:r>
              <a:rPr lang="en-US" dirty="0" smtClean="0"/>
              <a:t> Caesar and Lucius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False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Lepidus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3259269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2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The definition of a tragic 			hero is: </a:t>
            </a:r>
            <a:r>
              <a:rPr lang="en-US" dirty="0"/>
              <a:t>The tragic  hero </a:t>
            </a:r>
            <a:r>
              <a:rPr lang="en-US" dirty="0" smtClean="0"/>
              <a:t>			is </a:t>
            </a:r>
            <a:r>
              <a:rPr lang="en-US" dirty="0"/>
              <a:t>not entirely good </a:t>
            </a:r>
            <a:r>
              <a:rPr lang="en-US" dirty="0" smtClean="0"/>
              <a:t>(in 			which </a:t>
            </a:r>
            <a:r>
              <a:rPr lang="en-US" dirty="0"/>
              <a:t>he can do no </a:t>
            </a:r>
            <a:r>
              <a:rPr lang="en-US" dirty="0" smtClean="0"/>
              <a:t>				wrong) </a:t>
            </a:r>
            <a:r>
              <a:rPr lang="en-US" dirty="0"/>
              <a:t>but rather  the hero commits  a great wrong which leads to his misfortune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>
              <a:latin typeface="Times New Roman" charset="0"/>
            </a:endParaRPr>
          </a:p>
          <a:p>
            <a:pPr marL="0" indent="0">
              <a:buNone/>
            </a:pPr>
            <a:r>
              <a:rPr lang="en-US" smtClean="0">
                <a:latin typeface="Times New Roman" charset="0"/>
              </a:rPr>
              <a:t>True</a:t>
            </a:r>
            <a:endParaRPr lang="en-US" dirty="0">
              <a:latin typeface="Times New Roman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77" y="817582"/>
            <a:ext cx="24892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3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23</TotalTime>
  <Words>111</Words>
  <Application>Microsoft Macintosh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Julius Caesar</vt:lpstr>
      <vt:lpstr>True or False?</vt:lpstr>
      <vt:lpstr>True or False?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Julius Caesar</dc:title>
  <dc:creator>Tech user</dc:creator>
  <cp:lastModifiedBy>Tech user</cp:lastModifiedBy>
  <cp:revision>5</cp:revision>
  <dcterms:created xsi:type="dcterms:W3CDTF">2012-01-04T15:37:16Z</dcterms:created>
  <dcterms:modified xsi:type="dcterms:W3CDTF">2012-01-13T21:27:17Z</dcterms:modified>
</cp:coreProperties>
</file>