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Julius Caesar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3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Fear of Caesar’s potential tyranny drives Brutus to join the conspiracy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8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Cassius influenced </a:t>
            </a:r>
          </a:p>
          <a:p>
            <a:pPr marL="0" indent="0">
              <a:buNone/>
            </a:pPr>
            <a:r>
              <a:rPr lang="en-US" dirty="0" smtClean="0"/>
              <a:t>Brutus to join the </a:t>
            </a:r>
          </a:p>
          <a:p>
            <a:pPr marL="0" indent="0">
              <a:buNone/>
            </a:pPr>
            <a:r>
              <a:rPr lang="en-US" dirty="0" smtClean="0"/>
              <a:t>conspiracy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197" y="2260005"/>
            <a:ext cx="2501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2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Cassius advised the conspirators to kill both Caesar AND </a:t>
            </a:r>
            <a:r>
              <a:rPr lang="en-US" dirty="0" smtClean="0"/>
              <a:t>Antony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9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Portia had a terrible dream and advised her husband not to go to the senate that </a:t>
            </a:r>
            <a:r>
              <a:rPr lang="en-US" dirty="0" smtClean="0"/>
              <a:t>day.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False  (Calpurnia did)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8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				Besides Caesar,</a:t>
            </a:r>
          </a:p>
          <a:p>
            <a:pPr lvl="8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000" dirty="0" smtClean="0"/>
              <a:t>the conspirators killed</a:t>
            </a:r>
          </a:p>
          <a:p>
            <a:pPr lvl="8"/>
            <a:r>
              <a:rPr lang="en-US" sz="2000" dirty="0"/>
              <a:t> </a:t>
            </a:r>
            <a:r>
              <a:rPr lang="en-US" sz="2000" dirty="0" smtClean="0"/>
              <a:t> between 70-100 </a:t>
            </a:r>
            <a:r>
              <a:rPr lang="en-US" sz="2000" dirty="0" smtClean="0"/>
              <a:t>senators</a:t>
            </a:r>
          </a:p>
          <a:p>
            <a:pPr lvl="8"/>
            <a:endParaRPr lang="en-US" sz="2000" dirty="0"/>
          </a:p>
          <a:p>
            <a:pPr lvl="8"/>
            <a:endParaRPr lang="en-US" sz="2000" dirty="0" smtClean="0"/>
          </a:p>
          <a:p>
            <a:pPr lvl="8"/>
            <a:endParaRPr lang="en-US" sz="2000" dirty="0"/>
          </a:p>
          <a:p>
            <a:pPr lvl="8"/>
            <a:endParaRPr lang="en-US" sz="2000" dirty="0" smtClean="0"/>
          </a:p>
          <a:p>
            <a:pPr lvl="8"/>
            <a:r>
              <a:rPr lang="en-US" sz="2000" dirty="0" smtClean="0"/>
              <a:t>False.  (The conspirators killed only Caesar)</a:t>
            </a:r>
            <a:endParaRPr lang="en-US" sz="2000" dirty="0" smtClean="0"/>
          </a:p>
          <a:p>
            <a:pPr lvl="8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2119257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9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Brutus and Antony addressed the commoners at Caesar’s </a:t>
            </a:r>
            <a:r>
              <a:rPr lang="en-US" dirty="0" smtClean="0"/>
              <a:t>funeral</a:t>
            </a:r>
          </a:p>
          <a:p>
            <a:endParaRPr lang="en-US" dirty="0"/>
          </a:p>
          <a:p>
            <a:r>
              <a:rPr lang="en-US" dirty="0" smtClean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4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Cassius and Brutus saw </a:t>
            </a:r>
          </a:p>
          <a:p>
            <a:pPr marL="0" indent="0">
              <a:buNone/>
            </a:pPr>
            <a:r>
              <a:rPr lang="en-US" dirty="0" smtClean="0"/>
              <a:t>Caesar refuse the crown </a:t>
            </a:r>
          </a:p>
          <a:p>
            <a:pPr marL="0" indent="0">
              <a:buNone/>
            </a:pPr>
            <a:r>
              <a:rPr lang="en-US" dirty="0" smtClean="0"/>
              <a:t>three </a:t>
            </a:r>
            <a:r>
              <a:rPr lang="en-US" dirty="0" smtClean="0"/>
              <a:t>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False (they heard about</a:t>
            </a:r>
          </a:p>
          <a:p>
            <a:pPr marL="0" indent="0">
              <a:buNone/>
            </a:pPr>
            <a:r>
              <a:rPr lang="en-US" dirty="0" smtClean="0"/>
              <a:t>It)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3" y="2020067"/>
            <a:ext cx="2387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2119257"/>
            <a:ext cx="24765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5608" y="2952836"/>
            <a:ext cx="38646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ghost that appears in Brutus’s tent says it’s the evil spirit of Caesar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False (evil spirit of Brutus)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5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Casca</a:t>
            </a:r>
            <a:r>
              <a:rPr lang="en-US" dirty="0" smtClean="0"/>
              <a:t> is the first of the conspirators to stab Caesar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4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31</TotalTime>
  <Words>129</Words>
  <Application>Microsoft Macintosh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Julius Caesar</vt:lpstr>
      <vt:lpstr>True or False?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Julius Caesar</dc:title>
  <dc:creator>Tech user</dc:creator>
  <cp:lastModifiedBy>Tech user</cp:lastModifiedBy>
  <cp:revision>5</cp:revision>
  <dcterms:created xsi:type="dcterms:W3CDTF">2012-01-04T01:31:51Z</dcterms:created>
  <dcterms:modified xsi:type="dcterms:W3CDTF">2012-01-13T21:30:52Z</dcterms:modified>
</cp:coreProperties>
</file>