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1/13/12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Julius Caesar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True/False?</a:t>
            </a:r>
          </a:p>
          <a:p>
            <a:r>
              <a:rPr lang="en-US" dirty="0" smtClean="0"/>
              <a:t>Quotes Act 4 &amp;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1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most intelligent member of the conspiracy appeared to be Cassius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2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commoners of Rome were unstable and easily influenced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Antony respected and admired </a:t>
            </a:r>
            <a:r>
              <a:rPr lang="en-US" dirty="0" smtClean="0"/>
              <a:t>Lepidus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65688" y="43383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8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Cassius misconstrued the news that </a:t>
            </a:r>
            <a:r>
              <a:rPr lang="en-US" dirty="0" err="1" smtClean="0"/>
              <a:t>Titinius</a:t>
            </a:r>
            <a:r>
              <a:rPr lang="en-US" dirty="0" smtClean="0"/>
              <a:t> was taken by the enemy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84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“He shall not live.  Look, with a spot I damn him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Antony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1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“Cassius, you yourself/Are much condemned to have an itching palm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Brutus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07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“Impatient of my absence, </a:t>
            </a:r>
          </a:p>
          <a:p>
            <a:pPr marL="0" indent="0">
              <a:buNone/>
            </a:pPr>
            <a:r>
              <a:rPr lang="en-US" dirty="0" smtClean="0"/>
              <a:t>And grief that young </a:t>
            </a:r>
            <a:r>
              <a:rPr lang="en-US" dirty="0" err="1" smtClean="0"/>
              <a:t>Octavius</a:t>
            </a:r>
            <a:r>
              <a:rPr lang="en-US" dirty="0" smtClean="0"/>
              <a:t> with Mark Antony/Have made themselves so strong;</a:t>
            </a:r>
          </a:p>
          <a:p>
            <a:pPr marL="0" indent="0">
              <a:buNone/>
            </a:pPr>
            <a:r>
              <a:rPr lang="en-US" dirty="0" smtClean="0"/>
              <a:t>With this she fell distract, </a:t>
            </a:r>
          </a:p>
          <a:p>
            <a:pPr marL="0" indent="0">
              <a:buNone/>
            </a:pPr>
            <a:r>
              <a:rPr lang="en-US" dirty="0" smtClean="0"/>
              <a:t>And (with her attendants absent)</a:t>
            </a:r>
          </a:p>
          <a:p>
            <a:pPr marL="0" indent="0">
              <a:buNone/>
            </a:pPr>
            <a:r>
              <a:rPr lang="en-US" dirty="0" smtClean="0"/>
              <a:t>swallowed fire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Brutus (about Portia)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7416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“This was the noblest Roman of them all.</a:t>
            </a:r>
          </a:p>
          <a:p>
            <a:pPr marL="0" indent="0">
              <a:buNone/>
            </a:pPr>
            <a:r>
              <a:rPr lang="en-US" dirty="0" smtClean="0"/>
              <a:t>All the conspirators save only he</a:t>
            </a:r>
          </a:p>
          <a:p>
            <a:pPr marL="0" indent="0">
              <a:buNone/>
            </a:pPr>
            <a:r>
              <a:rPr lang="en-US" dirty="0" smtClean="0"/>
              <a:t>Did what they did in envy of great Caesar;</a:t>
            </a:r>
          </a:p>
          <a:p>
            <a:pPr marL="0" indent="0">
              <a:buNone/>
            </a:pPr>
            <a:r>
              <a:rPr lang="en-US" dirty="0" smtClean="0"/>
              <a:t>He only, in a general honest thought</a:t>
            </a:r>
          </a:p>
          <a:p>
            <a:pPr marL="0" indent="0">
              <a:buNone/>
            </a:pPr>
            <a:r>
              <a:rPr lang="en-US" dirty="0" smtClean="0"/>
              <a:t>And common good to all, made one of them.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Antony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1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“Hold then my sword, and turn away thy face</a:t>
            </a:r>
          </a:p>
          <a:p>
            <a:pPr marL="0" indent="0">
              <a:buNone/>
            </a:pPr>
            <a:r>
              <a:rPr lang="en-US" dirty="0" smtClean="0"/>
              <a:t>While I do run upon it.  Wilt though, </a:t>
            </a:r>
            <a:r>
              <a:rPr lang="en-US" dirty="0" err="1" smtClean="0"/>
              <a:t>Strato</a:t>
            </a:r>
            <a:r>
              <a:rPr lang="en-US" dirty="0" smtClean="0"/>
              <a:t>?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Brutus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3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“And I am Brutus, Marcus Brutus I! Brutus, my country’s friend!  Know me for Brutus!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Lucilius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91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“Now Brutus, thank yourself!  This tongue had not offended so today/ If Cassius might have ruled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Cassius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59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Brutus AND Cassius both committed suicide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5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405</TotalTime>
  <Words>256</Words>
  <Application>Microsoft Macintosh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Pushpin</vt:lpstr>
      <vt:lpstr>Julius Caesar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True or False</vt:lpstr>
      <vt:lpstr>PowerPoint Presentation</vt:lpstr>
      <vt:lpstr>PowerPoint Presentation</vt:lpstr>
      <vt:lpstr>PowerPoint Presentation</vt:lpstr>
      <vt:lpstr>PowerPoint Presentation</vt:lpstr>
    </vt:vector>
  </TitlesOfParts>
  <Company>Tech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Julius Caesar</dc:title>
  <dc:creator>Tech user</dc:creator>
  <cp:lastModifiedBy>Tech user</cp:lastModifiedBy>
  <cp:revision>9</cp:revision>
  <dcterms:created xsi:type="dcterms:W3CDTF">2012-01-06T13:52:05Z</dcterms:created>
  <dcterms:modified xsi:type="dcterms:W3CDTF">2012-01-13T21:35:14Z</dcterms:modified>
</cp:coreProperties>
</file>