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58" r:id="rId5"/>
    <p:sldId id="267" r:id="rId6"/>
    <p:sldId id="260" r:id="rId7"/>
    <p:sldId id="266" r:id="rId8"/>
    <p:sldId id="257" r:id="rId9"/>
    <p:sldId id="269" r:id="rId10"/>
    <p:sldId id="261" r:id="rId11"/>
    <p:sldId id="262" r:id="rId12"/>
    <p:sldId id="263" r:id="rId13"/>
    <p:sldId id="264" r:id="rId14"/>
    <p:sldId id="268" r:id="rId15"/>
    <p:sldId id="291" r:id="rId16"/>
    <p:sldId id="285" r:id="rId17"/>
    <p:sldId id="286" r:id="rId18"/>
    <p:sldId id="287" r:id="rId19"/>
    <p:sldId id="288" r:id="rId20"/>
    <p:sldId id="289" r:id="rId21"/>
    <p:sldId id="290" r:id="rId22"/>
    <p:sldId id="270" r:id="rId23"/>
    <p:sldId id="272" r:id="rId24"/>
    <p:sldId id="274" r:id="rId25"/>
    <p:sldId id="276" r:id="rId26"/>
    <p:sldId id="275" r:id="rId27"/>
    <p:sldId id="278" r:id="rId28"/>
    <p:sldId id="277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said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Quotes you should know!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9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“…for he loves to hear</a:t>
            </a:r>
          </a:p>
          <a:p>
            <a:pPr marL="0" indent="0">
              <a:buNone/>
            </a:pPr>
            <a:r>
              <a:rPr lang="en-US" dirty="0" smtClean="0"/>
              <a:t>That unicorns may be betrayed with trees</a:t>
            </a:r>
          </a:p>
          <a:p>
            <a:pPr marL="0" indent="0">
              <a:buNone/>
            </a:pPr>
            <a:r>
              <a:rPr lang="en-US" dirty="0" smtClean="0"/>
              <a:t>And bears with glasses, elephants with holes,</a:t>
            </a:r>
          </a:p>
          <a:p>
            <a:pPr marL="0" indent="0">
              <a:buNone/>
            </a:pPr>
            <a:r>
              <a:rPr lang="en-US" dirty="0" smtClean="0"/>
              <a:t>Lions with toils, and men with flatterers;</a:t>
            </a:r>
          </a:p>
          <a:p>
            <a:pPr marL="0" indent="0">
              <a:buNone/>
            </a:pPr>
            <a:r>
              <a:rPr lang="en-US" dirty="0" smtClean="0"/>
              <a:t>But when I tell him he hates flatterers, </a:t>
            </a:r>
          </a:p>
          <a:p>
            <a:pPr marL="0" indent="0">
              <a:buNone/>
            </a:pPr>
            <a:r>
              <a:rPr lang="en-US" dirty="0" smtClean="0"/>
              <a:t>He says he does, being then most flattered.”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8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 have made strong proof of my constancy,</a:t>
            </a:r>
            <a:br>
              <a:rPr lang="en-US" dirty="0" smtClean="0"/>
            </a:br>
            <a:r>
              <a:rPr lang="en-US" dirty="0" smtClean="0"/>
              <a:t>Giving myself a voluntary wound</a:t>
            </a:r>
          </a:p>
          <a:p>
            <a:pPr marL="0" indent="0">
              <a:buNone/>
            </a:pPr>
            <a:r>
              <a:rPr lang="en-US" dirty="0" smtClean="0"/>
              <a:t>Here, in the thigh.  Can I bear that with </a:t>
            </a:r>
          </a:p>
          <a:p>
            <a:pPr marL="0" indent="0">
              <a:buNone/>
            </a:pPr>
            <a:r>
              <a:rPr lang="en-US" dirty="0" smtClean="0"/>
              <a:t>Patience,</a:t>
            </a:r>
          </a:p>
          <a:p>
            <a:pPr marL="0" indent="0">
              <a:buNone/>
            </a:pPr>
            <a:r>
              <a:rPr lang="en-US" dirty="0" smtClean="0"/>
              <a:t>And not my husband’s secrets?”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1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 fear our purpose is discovered”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3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“Stoop Romans, stoop,</a:t>
            </a:r>
          </a:p>
          <a:p>
            <a:pPr marL="0" indent="0">
              <a:buNone/>
            </a:pPr>
            <a:r>
              <a:rPr lang="en-US" dirty="0" smtClean="0"/>
              <a:t>And let us bathe our hands in Caesar’s blood</a:t>
            </a:r>
          </a:p>
          <a:p>
            <a:pPr marL="0" indent="0">
              <a:buNone/>
            </a:pPr>
            <a:r>
              <a:rPr lang="en-US" dirty="0" smtClean="0"/>
              <a:t>Up to the elbows and besmear our swords.”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“Friends, Romans, countrymen, lend me your 	ears;</a:t>
            </a:r>
          </a:p>
          <a:p>
            <a:pPr marL="0" indent="0">
              <a:buNone/>
            </a:pPr>
            <a:r>
              <a:rPr lang="en-US" dirty="0" smtClean="0"/>
              <a:t>I come to bury Caesar, not to praise him”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4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Thou hast described/ A hot friend cooling.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(4.2.18-19)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04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me tell you, Cassius, you yourself</a:t>
            </a:r>
            <a:br>
              <a:rPr lang="en-US" dirty="0"/>
            </a:br>
            <a:r>
              <a:rPr lang="en-US" dirty="0"/>
              <a:t>Are much condemned to have an itching palm. (4.3.7)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1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friend should bear his friend's infirmities,</a:t>
            </a:r>
            <a:br>
              <a:rPr lang="en-US" dirty="0"/>
            </a:br>
            <a:r>
              <a:rPr lang="en-US" dirty="0"/>
              <a:t>But Brutus makes mine greater than they are. (4.3.86) </a:t>
            </a:r>
          </a:p>
        </p:txBody>
      </p:sp>
    </p:spTree>
    <p:extLst>
      <p:ext uri="{BB962C8B-B14F-4D97-AF65-F5344CB8AC3E}">
        <p14:creationId xmlns:p14="http://schemas.microsoft.com/office/powerpoint/2010/main" val="2107201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day I </a:t>
            </a:r>
            <a:r>
              <a:rPr lang="en-US" dirty="0" err="1"/>
              <a:t>breathèd</a:t>
            </a:r>
            <a:r>
              <a:rPr lang="en-US" dirty="0"/>
              <a:t> first: time is come round,</a:t>
            </a:r>
            <a:br>
              <a:rPr lang="en-US" dirty="0"/>
            </a:br>
            <a:r>
              <a:rPr lang="en-US" dirty="0"/>
              <a:t>And where I did begin, there shall I end;</a:t>
            </a:r>
            <a:br>
              <a:rPr lang="en-US" dirty="0"/>
            </a:br>
            <a:r>
              <a:rPr lang="en-US" dirty="0"/>
              <a:t>My life is run his compass.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5.3.23) </a:t>
            </a:r>
          </a:p>
        </p:txBody>
      </p:sp>
    </p:spTree>
    <p:extLst>
      <p:ext uri="{BB962C8B-B14F-4D97-AF65-F5344CB8AC3E}">
        <p14:creationId xmlns:p14="http://schemas.microsoft.com/office/powerpoint/2010/main" val="4125422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had rather have</a:t>
            </a:r>
            <a:br>
              <a:rPr lang="en-US" dirty="0"/>
            </a:br>
            <a:r>
              <a:rPr lang="en-US" dirty="0"/>
              <a:t>Such men my friends than enemies.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5.4.28) </a:t>
            </a:r>
          </a:p>
        </p:txBody>
      </p:sp>
    </p:spTree>
    <p:extLst>
      <p:ext uri="{BB962C8B-B14F-4D97-AF65-F5344CB8AC3E}">
        <p14:creationId xmlns:p14="http://schemas.microsoft.com/office/powerpoint/2010/main" val="123475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“O pardon me, thou bleeding piece of earth</a:t>
            </a:r>
          </a:p>
          <a:p>
            <a:pPr marL="0" indent="0">
              <a:buNone/>
            </a:pPr>
            <a:r>
              <a:rPr lang="en-US" dirty="0" smtClean="0"/>
              <a:t>That I am meek and gentle with these butchers.</a:t>
            </a:r>
          </a:p>
          <a:p>
            <a:pPr marL="0" indent="0">
              <a:buNone/>
            </a:pPr>
            <a:r>
              <a:rPr lang="en-US" dirty="0" smtClean="0"/>
              <a:t>Thou are the ruins of the noblest man</a:t>
            </a:r>
          </a:p>
          <a:p>
            <a:pPr marL="0" indent="0">
              <a:buNone/>
            </a:pPr>
            <a:r>
              <a:rPr lang="en-US" dirty="0" smtClean="0"/>
              <a:t>That ever lived in the tide of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5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Thou art a fellow of a good respect;</a:t>
            </a:r>
            <a:br>
              <a:rPr lang="en-US" dirty="0"/>
            </a:br>
            <a:r>
              <a:rPr lang="en-US" dirty="0"/>
              <a:t>Thy life hath had some </a:t>
            </a:r>
            <a:r>
              <a:rPr lang="en-US" dirty="0" err="1"/>
              <a:t>smatch</a:t>
            </a:r>
            <a:r>
              <a:rPr lang="en-US" dirty="0"/>
              <a:t> of </a:t>
            </a:r>
            <a:r>
              <a:rPr lang="en-US" dirty="0" err="1"/>
              <a:t>honour</a:t>
            </a:r>
            <a:r>
              <a:rPr lang="en-US" dirty="0"/>
              <a:t> in it.</a:t>
            </a:r>
            <a:br>
              <a:rPr lang="en-US" dirty="0"/>
            </a:br>
            <a:r>
              <a:rPr lang="en-US" dirty="0"/>
              <a:t>Hold then my sword, and turn away thy face,</a:t>
            </a:r>
            <a:br>
              <a:rPr lang="en-US" dirty="0"/>
            </a:br>
            <a:r>
              <a:rPr lang="en-US" dirty="0"/>
              <a:t>While I do run upon it.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5.5.45) </a:t>
            </a:r>
          </a:p>
        </p:txBody>
      </p:sp>
    </p:spTree>
    <p:extLst>
      <p:ext uri="{BB962C8B-B14F-4D97-AF65-F5344CB8AC3E}">
        <p14:creationId xmlns:p14="http://schemas.microsoft.com/office/powerpoint/2010/main" val="64149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was the noblest Roman of them all;</a:t>
            </a:r>
            <a:br>
              <a:rPr lang="en-US" dirty="0"/>
            </a:br>
            <a:r>
              <a:rPr lang="en-US" dirty="0"/>
              <a:t>All the conspirators save only he</a:t>
            </a:r>
            <a:br>
              <a:rPr lang="en-US" dirty="0"/>
            </a:br>
            <a:r>
              <a:rPr lang="en-US" dirty="0"/>
              <a:t>Did that they did in envy of great Caesar;</a:t>
            </a:r>
            <a:br>
              <a:rPr lang="en-US" dirty="0"/>
            </a:br>
            <a:r>
              <a:rPr lang="en-US" dirty="0"/>
              <a:t>He, only, in a general honest thought</a:t>
            </a:r>
            <a:br>
              <a:rPr lang="en-US" dirty="0"/>
            </a:br>
            <a:r>
              <a:rPr lang="en-US" dirty="0"/>
              <a:t>And common good to all, made one of them.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 </a:t>
            </a:r>
            <a:r>
              <a:rPr lang="en-US" dirty="0"/>
              <a:t>(5.5.68)</a:t>
            </a:r>
          </a:p>
        </p:txBody>
      </p:sp>
    </p:spTree>
    <p:extLst>
      <p:ext uri="{BB962C8B-B14F-4D97-AF65-F5344CB8AC3E}">
        <p14:creationId xmlns:p14="http://schemas.microsoft.com/office/powerpoint/2010/main" val="2103051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Julius Caesar</a:t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One who plans with others to commit an illegal act.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Practice! </a:t>
            </a:r>
            <a:r>
              <a:rPr lang="en-US" b="1" dirty="0"/>
              <a:t>o</a:t>
            </a:r>
            <a:r>
              <a:rPr lang="en-US" b="1" dirty="0" smtClean="0"/>
              <a:t>n: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www.quizlet.com</a:t>
            </a:r>
            <a:r>
              <a:rPr lang="en-US" b="1" dirty="0" smtClean="0"/>
              <a:t>/user/</a:t>
            </a:r>
            <a:r>
              <a:rPr lang="en-US" b="1" dirty="0" err="1" smtClean="0"/>
              <a:t>skoskinen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5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000" b="1" dirty="0" smtClean="0"/>
              <a:t>Inherited </a:t>
            </a:r>
            <a:r>
              <a:rPr lang="en-US" sz="4000" b="1" dirty="0"/>
              <a:t>money or good. </a:t>
            </a:r>
            <a:endParaRPr lang="en-US" sz="4000" b="1" dirty="0" smtClean="0"/>
          </a:p>
          <a:p>
            <a:pPr>
              <a:buFontTx/>
              <a:buChar char="-"/>
            </a:pPr>
            <a:endParaRPr lang="en-US" sz="4000" b="1" dirty="0"/>
          </a:p>
          <a:p>
            <a:pPr>
              <a:buFontTx/>
              <a:buChar char="-"/>
            </a:pPr>
            <a:endParaRPr lang="en-US" sz="4000" b="1" dirty="0" smtClean="0"/>
          </a:p>
          <a:p>
            <a:pPr>
              <a:buFontTx/>
              <a:buChar char="-"/>
            </a:pPr>
            <a:r>
              <a:rPr lang="en-US" sz="4000" b="1" dirty="0" smtClean="0"/>
              <a:t>Legacies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908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Poisoned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600" b="1" dirty="0" smtClean="0"/>
              <a:t>*(think snake)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Envenomed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862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Professional interpreters of omens, Soothsayer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dirty="0" err="1" smtClean="0"/>
              <a:t>Augurers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A formal speech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9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Ill will or spite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dirty="0" smtClean="0"/>
              <a:t>Malice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2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To understand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9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Soothed; pacified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Appeased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“Et </a:t>
            </a:r>
            <a:r>
              <a:rPr lang="en-US" dirty="0" err="1" smtClean="0"/>
              <a:t>tu</a:t>
            </a:r>
            <a:r>
              <a:rPr lang="en-US" dirty="0" smtClean="0"/>
              <a:t> Brute?”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8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Planted firmly.  (The flower was _______ into the dirt)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ingrafted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4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Temperament  (your character)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2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Colors; flag carried by a company; symbol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imitate  (Many leaders want to ____ Caesar)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emulate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5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“Let me have men about me that are fat.</a:t>
            </a:r>
          </a:p>
          <a:p>
            <a:pPr marL="0" indent="0">
              <a:buNone/>
            </a:pPr>
            <a:r>
              <a:rPr lang="en-US" dirty="0" smtClean="0"/>
              <a:t>Sleek headed men, and such as sleep </a:t>
            </a:r>
            <a:r>
              <a:rPr lang="en-US" dirty="0" err="1" smtClean="0"/>
              <a:t>anights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Yond Cassius has a lean and hungry look.</a:t>
            </a:r>
          </a:p>
          <a:p>
            <a:pPr marL="0" indent="0">
              <a:buNone/>
            </a:pPr>
            <a:r>
              <a:rPr lang="en-US" dirty="0" smtClean="0"/>
              <a:t>He thinks too much.  Such men are dangerous.”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6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“Cowards die many times before their deaths;</a:t>
            </a:r>
          </a:p>
          <a:p>
            <a:pPr marL="0" indent="0">
              <a:buNone/>
            </a:pPr>
            <a:r>
              <a:rPr lang="en-US" dirty="0" smtClean="0"/>
              <a:t>The valiant never taste of death but once.”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5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for Marc Antony, think not of him;</a:t>
            </a:r>
          </a:p>
          <a:p>
            <a:pPr marL="0" indent="0">
              <a:buNone/>
            </a:pPr>
            <a:r>
              <a:rPr lang="en-US" dirty="0" smtClean="0"/>
              <a:t>For he can do no more than Caesar’s arm</a:t>
            </a:r>
          </a:p>
          <a:p>
            <a:pPr marL="0" indent="0">
              <a:buNone/>
            </a:pPr>
            <a:r>
              <a:rPr lang="en-US" dirty="0" smtClean="0"/>
              <a:t>When Caesar’s head is 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5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“Beware, the Ides of March!”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41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 was born free as Caesar; so were you,</a:t>
            </a:r>
          </a:p>
          <a:p>
            <a:pPr marL="0" indent="0">
              <a:buNone/>
            </a:pPr>
            <a:r>
              <a:rPr lang="en-US" dirty="0" smtClean="0"/>
              <a:t>We have both fed well, and we can both</a:t>
            </a:r>
          </a:p>
          <a:p>
            <a:pPr marL="0" indent="0">
              <a:buNone/>
            </a:pPr>
            <a:r>
              <a:rPr lang="en-US" dirty="0" smtClean="0"/>
              <a:t>Endure the winter’s cold as well as he.”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8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“Your </a:t>
            </a:r>
            <a:r>
              <a:rPr lang="en-US" dirty="0"/>
              <a:t>wisdom is consumed in confidence.</a:t>
            </a:r>
            <a:br>
              <a:rPr lang="en-US" dirty="0"/>
            </a:br>
            <a:r>
              <a:rPr lang="en-US" dirty="0"/>
              <a:t>Do not go forth to-day: call it my fear</a:t>
            </a:r>
            <a:br>
              <a:rPr lang="en-US" dirty="0"/>
            </a:br>
            <a:r>
              <a:rPr lang="en-US" dirty="0"/>
              <a:t>That keeps you in the house, and not your own.</a:t>
            </a:r>
            <a:br>
              <a:rPr lang="en-US" dirty="0"/>
            </a:br>
            <a:r>
              <a:rPr lang="en-US" dirty="0"/>
              <a:t>We'll send Mark Antony to the senate-house:</a:t>
            </a:r>
            <a:br>
              <a:rPr lang="en-US" dirty="0"/>
            </a:br>
            <a:r>
              <a:rPr lang="en-US" dirty="0"/>
              <a:t>And he shall say you are not well to-day:</a:t>
            </a:r>
            <a:br>
              <a:rPr lang="en-US" dirty="0"/>
            </a:br>
            <a:r>
              <a:rPr lang="en-US" dirty="0"/>
              <a:t>Let me, upon my knee, prevail in this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0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168</TotalTime>
  <Words>455</Words>
  <Application>Microsoft Macintosh PowerPoint</Application>
  <PresentationFormat>On-screen Show (4:3)</PresentationFormat>
  <Paragraphs>118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Pushpin</vt:lpstr>
      <vt:lpstr>Who said 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Julius Caesar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said it?</dc:title>
  <dc:creator>Tech user</dc:creator>
  <cp:lastModifiedBy>Tech user</cp:lastModifiedBy>
  <cp:revision>17</cp:revision>
  <dcterms:created xsi:type="dcterms:W3CDTF">2011-12-16T18:07:08Z</dcterms:created>
  <dcterms:modified xsi:type="dcterms:W3CDTF">2012-01-03T03:08:44Z</dcterms:modified>
</cp:coreProperties>
</file>